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 id="262" r:id="rId12"/>
  </p:sldIdLst>
  <p:sldSz cy="10282225" cx="18280050"/>
  <p:notesSz cx="6858000" cy="9144000"/>
  <p:embeddedFontLst>
    <p:embeddedFont>
      <p:font typeface="Robot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6"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a2fd60335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2a2fd60335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cd818b187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cd818b187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cd818b187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2cd818b187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a2fd60335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2a2fd60335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2fd60335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2a2fd60335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a2fd60335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2a2fd60335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00" cy="11460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2"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238"/>
            <a:ext cx="18280200" cy="89700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88"/>
            <a:ext cx="117297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100" cy="4580100"/>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148"/>
            <a:ext cx="18280200" cy="93876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02"/>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00" cy="8024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2"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3.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twilio.com" TargetMode="External"/><Relationship Id="rId4" Type="http://schemas.openxmlformats.org/officeDocument/2006/relationships/hyperlink" Target="https://www.twilio.com/console" TargetMode="External"/><Relationship Id="rId9" Type="http://schemas.openxmlformats.org/officeDocument/2006/relationships/image" Target="../media/image6.png"/><Relationship Id="rId5" Type="http://schemas.openxmlformats.org/officeDocument/2006/relationships/hyperlink" Target="https://www.twilio.com/console/phone-numbers" TargetMode="External"/><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143" name="Shape 143"/>
        <p:cNvGrpSpPr/>
        <p:nvPr/>
      </p:nvGrpSpPr>
      <p:grpSpPr>
        <a:xfrm>
          <a:off x="0" y="0"/>
          <a:ext cx="0" cy="0"/>
          <a:chOff x="0" y="0"/>
          <a:chExt cx="0" cy="0"/>
        </a:xfrm>
      </p:grpSpPr>
      <p:sp>
        <p:nvSpPr>
          <p:cNvPr id="144" name="Google Shape;144;p42"/>
          <p:cNvSpPr txBox="1"/>
          <p:nvPr>
            <p:ph type="ctrTitle"/>
          </p:nvPr>
        </p:nvSpPr>
        <p:spPr>
          <a:xfrm>
            <a:off x="699950" y="4180000"/>
            <a:ext cx="16905600" cy="2113500"/>
          </a:xfrm>
          <a:prstGeom prst="rect">
            <a:avLst/>
          </a:prstGeom>
          <a:noFill/>
          <a:ln>
            <a:noFill/>
          </a:ln>
        </p:spPr>
        <p:txBody>
          <a:bodyPr anchorCtr="0" anchor="b" bIns="182750" lIns="182750" spcFirstLastPara="1" rIns="182750" wrap="square" tIns="182750">
            <a:noAutofit/>
          </a:bodyPr>
          <a:lstStyle/>
          <a:p>
            <a:pPr indent="0" lvl="0" marL="0" rtl="0" algn="l">
              <a:spcBef>
                <a:spcPts val="0"/>
              </a:spcBef>
              <a:spcAft>
                <a:spcPts val="0"/>
              </a:spcAft>
              <a:buClr>
                <a:srgbClr val="000000"/>
              </a:buClr>
              <a:buSzPts val="1100"/>
              <a:buFont typeface="Arial"/>
              <a:buNone/>
            </a:pPr>
            <a:r>
              <a:rPr lang="en" sz="8900"/>
              <a:t>Sending a text SMS via Twilio </a:t>
            </a:r>
            <a:endParaRPr sz="8900"/>
          </a:p>
          <a:p>
            <a:pPr indent="0" lvl="0" marL="0" rtl="0" algn="l">
              <a:spcBef>
                <a:spcPts val="0"/>
              </a:spcBef>
              <a:spcAft>
                <a:spcPts val="0"/>
              </a:spcAft>
              <a:buClr>
                <a:srgbClr val="000000"/>
              </a:buClr>
              <a:buSzPts val="1100"/>
              <a:buFont typeface="Arial"/>
              <a:buNone/>
            </a:pPr>
            <a:r>
              <a:rPr lang="en" sz="8900"/>
              <a:t>with Twilio client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3"/>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150" name="Google Shape;150;p43"/>
          <p:cNvSpPr txBox="1"/>
          <p:nvPr>
            <p:ph idx="4294967295" type="body"/>
          </p:nvPr>
        </p:nvSpPr>
        <p:spPr>
          <a:xfrm>
            <a:off x="421350" y="1777593"/>
            <a:ext cx="17416800" cy="3411000"/>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Setup your Twilio account</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Setup Twilio Python Helper Library</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Code sample</a:t>
            </a:r>
            <a:endParaRPr sz="3997">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4"/>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Setup your Twilio account</a:t>
            </a:r>
            <a:endParaRPr sz="4395"/>
          </a:p>
        </p:txBody>
      </p:sp>
      <p:sp>
        <p:nvSpPr>
          <p:cNvPr id="156" name="Google Shape;156;p44"/>
          <p:cNvSpPr txBox="1"/>
          <p:nvPr/>
        </p:nvSpPr>
        <p:spPr>
          <a:xfrm>
            <a:off x="456300" y="1646575"/>
            <a:ext cx="17288100" cy="17874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AutoNum type="arabicPeriod"/>
            </a:pPr>
            <a:r>
              <a:rPr lang="en" sz="3600">
                <a:solidFill>
                  <a:srgbClr val="434343"/>
                </a:solidFill>
                <a:latin typeface="Calibri"/>
                <a:ea typeface="Calibri"/>
                <a:cs typeface="Calibri"/>
                <a:sym typeface="Calibri"/>
              </a:rPr>
              <a:t>If you don’t already have one, open up a new Twilio trial account at </a:t>
            </a:r>
            <a:r>
              <a:rPr lang="en" sz="3600" u="sng">
                <a:solidFill>
                  <a:schemeClr val="hlink"/>
                </a:solidFill>
                <a:latin typeface="Calibri"/>
                <a:ea typeface="Calibri"/>
                <a:cs typeface="Calibri"/>
                <a:sym typeface="Calibri"/>
                <a:hlinkClick r:id="rId3"/>
              </a:rPr>
              <a:t>http://twilio.com</a:t>
            </a:r>
            <a:r>
              <a:rPr lang="en" sz="3600">
                <a:solidFill>
                  <a:srgbClr val="434343"/>
                </a:solidFill>
                <a:latin typeface="Calibri"/>
                <a:ea typeface="Calibri"/>
                <a:cs typeface="Calibri"/>
                <a:sym typeface="Calibri"/>
              </a:rPr>
              <a:t>: you will be asked to </a:t>
            </a:r>
            <a:r>
              <a:rPr b="1" lang="en" sz="3600">
                <a:solidFill>
                  <a:srgbClr val="434343"/>
                </a:solidFill>
                <a:latin typeface="Calibri"/>
                <a:ea typeface="Calibri"/>
                <a:cs typeface="Calibri"/>
                <a:sym typeface="Calibri"/>
              </a:rPr>
              <a:t>verify a phone number</a:t>
            </a:r>
            <a:r>
              <a:rPr lang="en" sz="3600">
                <a:solidFill>
                  <a:srgbClr val="434343"/>
                </a:solidFill>
                <a:latin typeface="Calibri"/>
                <a:ea typeface="Calibri"/>
                <a:cs typeface="Calibri"/>
                <a:sym typeface="Calibri"/>
              </a:rPr>
              <a:t> and create a new developer project</a:t>
            </a:r>
            <a:endParaRPr sz="3600">
              <a:solidFill>
                <a:srgbClr val="434343"/>
              </a:solidFill>
              <a:latin typeface="Calibri"/>
              <a:ea typeface="Calibri"/>
              <a:cs typeface="Calibri"/>
              <a:sym typeface="Calibri"/>
            </a:endParaRPr>
          </a:p>
        </p:txBody>
      </p:sp>
      <p:sp>
        <p:nvSpPr>
          <p:cNvPr id="157" name="Google Shape;157;p44"/>
          <p:cNvSpPr txBox="1"/>
          <p:nvPr/>
        </p:nvSpPr>
        <p:spPr>
          <a:xfrm>
            <a:off x="456300" y="3170575"/>
            <a:ext cx="17288100" cy="17874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AutoNum type="arabicPeriod" startAt="2"/>
            </a:pPr>
            <a:r>
              <a:rPr lang="en" sz="3600">
                <a:solidFill>
                  <a:srgbClr val="434343"/>
                </a:solidFill>
                <a:latin typeface="Calibri"/>
                <a:ea typeface="Calibri"/>
                <a:cs typeface="Calibri"/>
                <a:sym typeface="Calibri"/>
              </a:rPr>
              <a:t>Go to the project’s dashboard (</a:t>
            </a:r>
            <a:r>
              <a:rPr lang="en" sz="3600" u="sng">
                <a:solidFill>
                  <a:schemeClr val="hlink"/>
                </a:solidFill>
                <a:latin typeface="Calibri"/>
                <a:ea typeface="Calibri"/>
                <a:cs typeface="Calibri"/>
                <a:sym typeface="Calibri"/>
                <a:hlinkClick r:id="rId4"/>
              </a:rPr>
              <a:t>https://www.twilio.com/console</a:t>
            </a:r>
            <a:r>
              <a:rPr lang="en" sz="3600">
                <a:solidFill>
                  <a:srgbClr val="434343"/>
                </a:solidFill>
                <a:latin typeface="Calibri"/>
                <a:ea typeface="Calibri"/>
                <a:cs typeface="Calibri"/>
                <a:sym typeface="Calibri"/>
              </a:rPr>
              <a:t>) and t</a:t>
            </a:r>
            <a:r>
              <a:rPr lang="en" sz="3600">
                <a:solidFill>
                  <a:srgbClr val="434343"/>
                </a:solidFill>
                <a:latin typeface="Calibri"/>
                <a:ea typeface="Calibri"/>
                <a:cs typeface="Calibri"/>
                <a:sym typeface="Calibri"/>
              </a:rPr>
              <a:t>ake note of your </a:t>
            </a:r>
            <a:r>
              <a:rPr b="1" lang="en" sz="3600">
                <a:solidFill>
                  <a:srgbClr val="434343"/>
                </a:solidFill>
                <a:latin typeface="Calibri"/>
                <a:ea typeface="Calibri"/>
                <a:cs typeface="Calibri"/>
                <a:sym typeface="Calibri"/>
              </a:rPr>
              <a:t>Account SID</a:t>
            </a:r>
            <a:r>
              <a:rPr lang="en" sz="3600">
                <a:solidFill>
                  <a:srgbClr val="434343"/>
                </a:solidFill>
                <a:latin typeface="Calibri"/>
                <a:ea typeface="Calibri"/>
                <a:cs typeface="Calibri"/>
                <a:sym typeface="Calibri"/>
              </a:rPr>
              <a:t> and </a:t>
            </a:r>
            <a:r>
              <a:rPr b="1" lang="en" sz="3600">
                <a:solidFill>
                  <a:srgbClr val="434343"/>
                </a:solidFill>
                <a:latin typeface="Calibri"/>
                <a:ea typeface="Calibri"/>
                <a:cs typeface="Calibri"/>
                <a:sym typeface="Calibri"/>
              </a:rPr>
              <a:t>Auth Token</a:t>
            </a:r>
            <a:endParaRPr b="1" sz="3600">
              <a:solidFill>
                <a:srgbClr val="434343"/>
              </a:solidFill>
              <a:latin typeface="Calibri"/>
              <a:ea typeface="Calibri"/>
              <a:cs typeface="Calibri"/>
              <a:sym typeface="Calibri"/>
            </a:endParaRPr>
          </a:p>
        </p:txBody>
      </p:sp>
      <p:sp>
        <p:nvSpPr>
          <p:cNvPr id="158" name="Google Shape;158;p44"/>
          <p:cNvSpPr txBox="1"/>
          <p:nvPr/>
        </p:nvSpPr>
        <p:spPr>
          <a:xfrm>
            <a:off x="419775" y="4774938"/>
            <a:ext cx="17288100" cy="17874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AutoNum type="arabicPeriod" startAt="3"/>
            </a:pPr>
            <a:r>
              <a:rPr lang="en" sz="3600">
                <a:solidFill>
                  <a:srgbClr val="434343"/>
                </a:solidFill>
                <a:latin typeface="Calibri"/>
                <a:ea typeface="Calibri"/>
                <a:cs typeface="Calibri"/>
                <a:sym typeface="Calibri"/>
              </a:rPr>
              <a:t>Obtain a free </a:t>
            </a:r>
            <a:r>
              <a:rPr b="1" lang="en" sz="3600">
                <a:solidFill>
                  <a:srgbClr val="434343"/>
                </a:solidFill>
                <a:latin typeface="Calibri"/>
                <a:ea typeface="Calibri"/>
                <a:cs typeface="Calibri"/>
                <a:sym typeface="Calibri"/>
              </a:rPr>
              <a:t>Twilio number capable of sending SMS</a:t>
            </a:r>
            <a:r>
              <a:rPr lang="en" sz="3600">
                <a:solidFill>
                  <a:srgbClr val="434343"/>
                </a:solidFill>
                <a:latin typeface="Calibri"/>
                <a:ea typeface="Calibri"/>
                <a:cs typeface="Calibri"/>
                <a:sym typeface="Calibri"/>
              </a:rPr>
              <a:t> (eg. a US one). This can be done at </a:t>
            </a:r>
            <a:r>
              <a:rPr lang="en" sz="3600" u="sng">
                <a:solidFill>
                  <a:schemeClr val="hlink"/>
                </a:solidFill>
                <a:latin typeface="Calibri"/>
                <a:ea typeface="Calibri"/>
                <a:cs typeface="Calibri"/>
                <a:sym typeface="Calibri"/>
                <a:hlinkClick r:id="rId5"/>
              </a:rPr>
              <a:t>https://www.twilio.com/console/phone-numbers</a:t>
            </a:r>
            <a:r>
              <a:rPr lang="en" sz="3600">
                <a:solidFill>
                  <a:srgbClr val="434343"/>
                </a:solidFill>
                <a:latin typeface="Calibri"/>
                <a:ea typeface="Calibri"/>
                <a:cs typeface="Calibri"/>
                <a:sym typeface="Calibri"/>
              </a:rPr>
              <a:t>.</a:t>
            </a:r>
            <a:r>
              <a:rPr b="1" lang="en" sz="3600">
                <a:solidFill>
                  <a:srgbClr val="434343"/>
                </a:solidFill>
                <a:latin typeface="Calibri"/>
                <a:ea typeface="Calibri"/>
                <a:cs typeface="Calibri"/>
                <a:sym typeface="Calibri"/>
              </a:rPr>
              <a:t> </a:t>
            </a:r>
            <a:r>
              <a:rPr lang="en" sz="3600">
                <a:solidFill>
                  <a:srgbClr val="434343"/>
                </a:solidFill>
                <a:latin typeface="Calibri"/>
                <a:ea typeface="Calibri"/>
                <a:cs typeface="Calibri"/>
                <a:sym typeface="Calibri"/>
              </a:rPr>
              <a:t>Take note of it</a:t>
            </a:r>
            <a:endParaRPr sz="3600">
              <a:solidFill>
                <a:srgbClr val="434343"/>
              </a:solidFill>
              <a:latin typeface="Calibri"/>
              <a:ea typeface="Calibri"/>
              <a:cs typeface="Calibri"/>
              <a:sym typeface="Calibri"/>
            </a:endParaRPr>
          </a:p>
        </p:txBody>
      </p:sp>
      <p:grpSp>
        <p:nvGrpSpPr>
          <p:cNvPr id="159" name="Google Shape;159;p44"/>
          <p:cNvGrpSpPr/>
          <p:nvPr/>
        </p:nvGrpSpPr>
        <p:grpSpPr>
          <a:xfrm>
            <a:off x="859164" y="7039375"/>
            <a:ext cx="3362312" cy="2709200"/>
            <a:chOff x="12387714" y="7958525"/>
            <a:chExt cx="3362312" cy="2709200"/>
          </a:xfrm>
        </p:grpSpPr>
        <p:pic>
          <p:nvPicPr>
            <p:cNvPr id="160" name="Google Shape;160;p44"/>
            <p:cNvPicPr preferRelativeResize="0"/>
            <p:nvPr/>
          </p:nvPicPr>
          <p:blipFill>
            <a:blip r:embed="rId6">
              <a:alphaModFix/>
            </a:blip>
            <a:stretch>
              <a:fillRect/>
            </a:stretch>
          </p:blipFill>
          <p:spPr>
            <a:xfrm>
              <a:off x="13472575" y="7958525"/>
              <a:ext cx="2277450" cy="2277450"/>
            </a:xfrm>
            <a:prstGeom prst="rect">
              <a:avLst/>
            </a:prstGeom>
            <a:noFill/>
            <a:ln>
              <a:noFill/>
            </a:ln>
          </p:spPr>
        </p:pic>
        <p:pic>
          <p:nvPicPr>
            <p:cNvPr id="161" name="Google Shape;161;p44"/>
            <p:cNvPicPr preferRelativeResize="0"/>
            <p:nvPr/>
          </p:nvPicPr>
          <p:blipFill>
            <a:blip r:embed="rId7">
              <a:alphaModFix/>
            </a:blip>
            <a:stretch>
              <a:fillRect/>
            </a:stretch>
          </p:blipFill>
          <p:spPr>
            <a:xfrm>
              <a:off x="12387714" y="8880325"/>
              <a:ext cx="1084857" cy="1787400"/>
            </a:xfrm>
            <a:prstGeom prst="rect">
              <a:avLst/>
            </a:prstGeom>
            <a:noFill/>
            <a:ln>
              <a:noFill/>
            </a:ln>
          </p:spPr>
        </p:pic>
      </p:grpSp>
      <p:grpSp>
        <p:nvGrpSpPr>
          <p:cNvPr id="162" name="Google Shape;162;p44"/>
          <p:cNvGrpSpPr/>
          <p:nvPr/>
        </p:nvGrpSpPr>
        <p:grpSpPr>
          <a:xfrm>
            <a:off x="9447400" y="6652737"/>
            <a:ext cx="8390450" cy="3594838"/>
            <a:chOff x="9447400" y="6652737"/>
            <a:chExt cx="8390450" cy="3594838"/>
          </a:xfrm>
        </p:grpSpPr>
        <p:pic>
          <p:nvPicPr>
            <p:cNvPr id="163" name="Google Shape;163;p44"/>
            <p:cNvPicPr preferRelativeResize="0"/>
            <p:nvPr/>
          </p:nvPicPr>
          <p:blipFill>
            <a:blip r:embed="rId8">
              <a:alphaModFix/>
            </a:blip>
            <a:stretch>
              <a:fillRect/>
            </a:stretch>
          </p:blipFill>
          <p:spPr>
            <a:xfrm>
              <a:off x="9447400" y="6652737"/>
              <a:ext cx="8390450" cy="3594838"/>
            </a:xfrm>
            <a:prstGeom prst="rect">
              <a:avLst/>
            </a:prstGeom>
            <a:noFill/>
            <a:ln>
              <a:noFill/>
            </a:ln>
          </p:spPr>
        </p:pic>
        <p:sp>
          <p:nvSpPr>
            <p:cNvPr id="164" name="Google Shape;164;p44"/>
            <p:cNvSpPr/>
            <p:nvPr/>
          </p:nvSpPr>
          <p:spPr>
            <a:xfrm>
              <a:off x="11137150" y="8399075"/>
              <a:ext cx="4637700" cy="698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44"/>
          <p:cNvGrpSpPr/>
          <p:nvPr/>
        </p:nvGrpSpPr>
        <p:grpSpPr>
          <a:xfrm>
            <a:off x="4467050" y="6616575"/>
            <a:ext cx="6424525" cy="3731150"/>
            <a:chOff x="4467050" y="6616575"/>
            <a:chExt cx="6424525" cy="3731150"/>
          </a:xfrm>
        </p:grpSpPr>
        <p:pic>
          <p:nvPicPr>
            <p:cNvPr id="166" name="Google Shape;166;p44"/>
            <p:cNvPicPr preferRelativeResize="0"/>
            <p:nvPr/>
          </p:nvPicPr>
          <p:blipFill>
            <a:blip r:embed="rId9">
              <a:alphaModFix/>
            </a:blip>
            <a:stretch>
              <a:fillRect/>
            </a:stretch>
          </p:blipFill>
          <p:spPr>
            <a:xfrm>
              <a:off x="4467050" y="6616575"/>
              <a:ext cx="6424525" cy="3731150"/>
            </a:xfrm>
            <a:prstGeom prst="rect">
              <a:avLst/>
            </a:prstGeom>
            <a:noFill/>
            <a:ln>
              <a:noFill/>
            </a:ln>
          </p:spPr>
        </p:pic>
        <p:sp>
          <p:nvSpPr>
            <p:cNvPr id="167" name="Google Shape;167;p44"/>
            <p:cNvSpPr/>
            <p:nvPr/>
          </p:nvSpPr>
          <p:spPr>
            <a:xfrm>
              <a:off x="6476650" y="7903325"/>
              <a:ext cx="452100" cy="910800"/>
            </a:xfrm>
            <a:prstGeom prst="leftBrace">
              <a:avLst>
                <a:gd fmla="val 50016" name="adj1"/>
                <a:gd fmla="val 55164" name="adj2"/>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5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6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45"/>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Setup Twilio Python Helper Library</a:t>
            </a:r>
            <a:endParaRPr sz="4395"/>
          </a:p>
        </p:txBody>
      </p:sp>
      <p:sp>
        <p:nvSpPr>
          <p:cNvPr id="173" name="Google Shape;173;p45"/>
          <p:cNvSpPr txBox="1"/>
          <p:nvPr/>
        </p:nvSpPr>
        <p:spPr>
          <a:xfrm>
            <a:off x="304800" y="1048750"/>
            <a:ext cx="17879400" cy="2332200"/>
          </a:xfrm>
          <a:prstGeom prst="rect">
            <a:avLst/>
          </a:prstGeom>
          <a:noFill/>
          <a:ln>
            <a:noFill/>
          </a:ln>
        </p:spPr>
        <p:txBody>
          <a:bodyPr anchorCtr="0" anchor="ctr"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Twilio provides an easy to use API SDK. </a:t>
            </a:r>
            <a:r>
              <a:rPr lang="en" sz="3600">
                <a:solidFill>
                  <a:srgbClr val="434343"/>
                </a:solidFill>
                <a:latin typeface="Calibri"/>
                <a:ea typeface="Calibri"/>
                <a:cs typeface="Calibri"/>
                <a:sym typeface="Calibri"/>
              </a:rPr>
              <a:t>Install it with:  </a:t>
            </a:r>
            <a:r>
              <a:rPr lang="en" sz="3600">
                <a:solidFill>
                  <a:srgbClr val="434343"/>
                </a:solidFill>
                <a:latin typeface="Courier New"/>
                <a:ea typeface="Courier New"/>
                <a:cs typeface="Courier New"/>
                <a:sym typeface="Courier New"/>
              </a:rPr>
              <a:t>pip install twilio</a:t>
            </a:r>
            <a:endParaRPr sz="3600">
              <a:solidFill>
                <a:srgbClr val="434343"/>
              </a:solidFill>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46"/>
          <p:cNvSpPr txBox="1"/>
          <p:nvPr>
            <p:ph type="title"/>
          </p:nvPr>
        </p:nvSpPr>
        <p:spPr>
          <a:xfrm>
            <a:off x="980311" y="976048"/>
            <a:ext cx="16060500" cy="81777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rPr lang="en"/>
              <a:t>Code sample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47"/>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184" name="Google Shape;184;p47"/>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Setup your Twilio account</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Setup Twilio Python Helper Library</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Code sample</a:t>
            </a:r>
            <a:endParaRPr sz="3997">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48"/>
          <p:cNvSpPr txBox="1"/>
          <p:nvPr>
            <p:ph type="ctrTitle"/>
          </p:nvPr>
        </p:nvSpPr>
        <p:spPr>
          <a:xfrm>
            <a:off x="780954" y="4551266"/>
            <a:ext cx="164367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t/>
            </a:r>
            <a:endParaRPr sz="8900"/>
          </a:p>
          <a:p>
            <a:pPr indent="0" lvl="0" marL="0" marR="0" rtl="0" algn="l">
              <a:lnSpc>
                <a:spcPct val="100000"/>
              </a:lnSpc>
              <a:spcBef>
                <a:spcPts val="0"/>
              </a:spcBef>
              <a:spcAft>
                <a:spcPts val="0"/>
              </a:spcAft>
              <a:buClr>
                <a:srgbClr val="000000"/>
              </a:buClr>
              <a:buSzPts val="1100"/>
              <a:buFont typeface="Arial"/>
              <a:buNone/>
            </a:pPr>
            <a:r>
              <a:rPr lang="en" sz="8900"/>
              <a:t>Backing up on Dropbox your local data folders with Dropbox client</a:t>
            </a:r>
            <a:endParaRPr sz="8900"/>
          </a:p>
        </p:txBody>
      </p:sp>
      <p:sp>
        <p:nvSpPr>
          <p:cNvPr id="190" name="Google Shape;190;p48"/>
          <p:cNvSpPr txBox="1"/>
          <p:nvPr>
            <p:ph idx="1" type="subTitle"/>
          </p:nvPr>
        </p:nvSpPr>
        <p:spPr>
          <a:xfrm>
            <a:off x="780954" y="6490079"/>
            <a:ext cx="16436700" cy="865500"/>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